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315200" cy="7315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490" y="114"/>
      </p:cViewPr>
      <p:guideLst>
        <p:guide orient="horz" pos="2304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9367" y="1058951"/>
            <a:ext cx="6816600" cy="29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9360" y="4030756"/>
            <a:ext cx="6816600" cy="11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49360" y="1573156"/>
            <a:ext cx="6816600" cy="27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49360" y="4483164"/>
            <a:ext cx="6816600" cy="18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49360" y="3058987"/>
            <a:ext cx="6816600" cy="11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49360" y="632924"/>
            <a:ext cx="6816600" cy="8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49360" y="1639076"/>
            <a:ext cx="6816600" cy="4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49360" y="632924"/>
            <a:ext cx="6816600" cy="8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49360" y="1639076"/>
            <a:ext cx="3199800" cy="4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865920" y="1639076"/>
            <a:ext cx="3199800" cy="4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49360" y="632924"/>
            <a:ext cx="6816600" cy="8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49360" y="790187"/>
            <a:ext cx="2246400" cy="107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49360" y="1976320"/>
            <a:ext cx="2246400" cy="45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92200" y="640213"/>
            <a:ext cx="5094300" cy="58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657600" y="-178"/>
            <a:ext cx="3657600" cy="73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2400" y="1753849"/>
            <a:ext cx="3236100" cy="21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2400" y="3986596"/>
            <a:ext cx="3236100" cy="17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951600" y="1029796"/>
            <a:ext cx="3069600" cy="52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49360" y="6016818"/>
            <a:ext cx="4799100" cy="8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9360" y="632924"/>
            <a:ext cx="6816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9360" y="1639076"/>
            <a:ext cx="6816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81075" y="1991761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613032" y="1991761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020832" y="1991761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452790" y="1991761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872694" y="1991761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84038" y="3175507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615995" y="3175507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023795" y="3175507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455752" y="3175507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875656" y="3175507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82563" y="4350935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614520" y="4350935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454277" y="4350935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5874181" y="4350935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85525" y="5534681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617482" y="5534681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3025282" y="5534681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4457240" y="5534681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5877144" y="5534681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84038" y="6799899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615995" y="6799899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023795" y="6799899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4455752" y="6799899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5875656" y="6799899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Cinnamon Crunch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628" y="1339925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5578" y="1339925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1780" y="1339925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3730" y="1339925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9930" y="1339925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253" y="2523675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6203" y="2523675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2405" y="2523675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4355" y="2523675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0555" y="2523675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916" y="3705907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6866" y="3705907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5017" y="3705907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217" y="3705907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541" y="4889657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7491" y="4889657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3692" y="4889657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5642" y="4889657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842" y="4889657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216" y="6106946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7166" y="6106946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3367" y="6106946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5317" y="6106946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517" y="6106946"/>
            <a:ext cx="510400" cy="65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Lato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Oswald</dc:creator>
  <cp:lastModifiedBy>Paul Oswald</cp:lastModifiedBy>
  <cp:revision>1</cp:revision>
  <dcterms:modified xsi:type="dcterms:W3CDTF">2020-07-14T23:26:25Z</dcterms:modified>
</cp:coreProperties>
</file>